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4" d="100"/>
          <a:sy n="34" d="100"/>
        </p:scale>
        <p:origin x="691" y="-5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2019/10/2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58F63A4C-3F1A-4BCE-BA97-160D78003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2440"/>
            <a:ext cx="29160788" cy="541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peter liu</cp:lastModifiedBy>
  <cp:revision>18</cp:revision>
  <dcterms:created xsi:type="dcterms:W3CDTF">2017-06-26T05:33:13Z</dcterms:created>
  <dcterms:modified xsi:type="dcterms:W3CDTF">2019-10-02T22:47:52Z</dcterms:modified>
</cp:coreProperties>
</file>